
<file path=[Content_Types].xml><?xml version="1.0" encoding="utf-8"?>
<Types xmlns="http://schemas.openxmlformats.org/package/2006/content-types">
  <Default Extension="tmp" ContentType="image/png"/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7" r:id="rId4"/>
    <p:sldId id="260" r:id="rId5"/>
    <p:sldId id="261" r:id="rId6"/>
    <p:sldId id="262" r:id="rId7"/>
    <p:sldId id="263" r:id="rId8"/>
    <p:sldId id="265" r:id="rId9"/>
    <p:sldId id="266" r:id="rId10"/>
    <p:sldId id="269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3CE7-EABA-4144-B0E4-B4ED7E4580EE}" type="datetimeFigureOut">
              <a:rPr lang="sr-Latn-RS" smtClean="0"/>
              <a:t>28.4.2020.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B207-6428-44D5-AFE0-4FCA1B3B84A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2111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3CE7-EABA-4144-B0E4-B4ED7E4580EE}" type="datetimeFigureOut">
              <a:rPr lang="sr-Latn-RS" smtClean="0"/>
              <a:t>28.4.2020.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B207-6428-44D5-AFE0-4FCA1B3B84A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1905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3CE7-EABA-4144-B0E4-B4ED7E4580EE}" type="datetimeFigureOut">
              <a:rPr lang="sr-Latn-RS" smtClean="0"/>
              <a:t>28.4.2020.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B207-6428-44D5-AFE0-4FCA1B3B84A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6212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3CE7-EABA-4144-B0E4-B4ED7E4580EE}" type="datetimeFigureOut">
              <a:rPr lang="sr-Latn-RS" smtClean="0"/>
              <a:t>28.4.2020.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B207-6428-44D5-AFE0-4FCA1B3B84A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6465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3CE7-EABA-4144-B0E4-B4ED7E4580EE}" type="datetimeFigureOut">
              <a:rPr lang="sr-Latn-RS" smtClean="0"/>
              <a:t>28.4.2020.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B207-6428-44D5-AFE0-4FCA1B3B84A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6703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3CE7-EABA-4144-B0E4-B4ED7E4580EE}" type="datetimeFigureOut">
              <a:rPr lang="sr-Latn-RS" smtClean="0"/>
              <a:t>28.4.2020.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B207-6428-44D5-AFE0-4FCA1B3B84A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6753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3CE7-EABA-4144-B0E4-B4ED7E4580EE}" type="datetimeFigureOut">
              <a:rPr lang="sr-Latn-RS" smtClean="0"/>
              <a:t>28.4.2020.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B207-6428-44D5-AFE0-4FCA1B3B84A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4640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3CE7-EABA-4144-B0E4-B4ED7E4580EE}" type="datetimeFigureOut">
              <a:rPr lang="sr-Latn-RS" smtClean="0"/>
              <a:t>28.4.2020.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B207-6428-44D5-AFE0-4FCA1B3B84A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448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3CE7-EABA-4144-B0E4-B4ED7E4580EE}" type="datetimeFigureOut">
              <a:rPr lang="sr-Latn-RS" smtClean="0"/>
              <a:t>28.4.2020.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B207-6428-44D5-AFE0-4FCA1B3B84A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5682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3CE7-EABA-4144-B0E4-B4ED7E4580EE}" type="datetimeFigureOut">
              <a:rPr lang="sr-Latn-RS" smtClean="0"/>
              <a:t>28.4.2020.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B207-6428-44D5-AFE0-4FCA1B3B84A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469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3CE7-EABA-4144-B0E4-B4ED7E4580EE}" type="datetimeFigureOut">
              <a:rPr lang="sr-Latn-RS" smtClean="0"/>
              <a:t>28.4.2020.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B207-6428-44D5-AFE0-4FCA1B3B84A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4004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83CE7-EABA-4144-B0E4-B4ED7E4580EE}" type="datetimeFigureOut">
              <a:rPr lang="sr-Latn-RS" smtClean="0"/>
              <a:t>28.4.2020.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BB207-6428-44D5-AFE0-4FCA1B3B84A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2106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" t="1559" r="4352" b="94953"/>
          <a:stretch/>
        </p:blipFill>
        <p:spPr>
          <a:xfrm>
            <a:off x="2627784" y="23565"/>
            <a:ext cx="4635103" cy="2522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038" y="981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Уџбеник 112.</a:t>
            </a:r>
            <a:endParaRPr lang="sr-Latn-R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" t="32144" r="4352" b="32530"/>
          <a:stretch/>
        </p:blipFill>
        <p:spPr>
          <a:xfrm>
            <a:off x="2627784" y="2235201"/>
            <a:ext cx="4635103" cy="255451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" t="68273" r="4352" b="5073"/>
          <a:stretch/>
        </p:blipFill>
        <p:spPr>
          <a:xfrm>
            <a:off x="2627784" y="4847771"/>
            <a:ext cx="4635103" cy="192741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" t="6354" r="4352" b="67857"/>
          <a:stretch/>
        </p:blipFill>
        <p:spPr>
          <a:xfrm>
            <a:off x="2627784" y="370313"/>
            <a:ext cx="4635103" cy="18648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24328" y="35589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29. 4. 2020.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8203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253135"/>
              </p:ext>
            </p:extLst>
          </p:nvPr>
        </p:nvGraphicFramePr>
        <p:xfrm>
          <a:off x="0" y="0"/>
          <a:ext cx="9144000" cy="687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Slide" r:id="rId3" imgW="4571967" imgH="3429060" progId="PowerPoint.Slide.8">
                  <p:embed/>
                </p:oleObj>
              </mc:Choice>
              <mc:Fallback>
                <p:oleObj name="Slide" r:id="rId3" imgW="4571967" imgH="3429060" progId="PowerPoint.Slid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7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869123" y="0"/>
            <a:ext cx="32373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sr-Cyrl-RS" sz="3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Домаћи задатак</a:t>
            </a:r>
            <a:endParaRPr lang="sr-Latn-RS" sz="28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16216" y="64740"/>
            <a:ext cx="1656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solidFill>
                  <a:schemeClr val="bg1">
                    <a:lumMod val="50000"/>
                  </a:schemeClr>
                </a:solidFill>
              </a:rPr>
              <a:t>29. 4. 2020.</a:t>
            </a:r>
            <a:endParaRPr lang="sr-Latn-R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 descr="FE2ED1E9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7" t="3541" r="41153" b="89370"/>
          <a:stretch/>
        </p:blipFill>
        <p:spPr bwMode="auto">
          <a:xfrm>
            <a:off x="467544" y="572692"/>
            <a:ext cx="6148792" cy="423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FE2ED1E9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7" t="18441" r="67878" b="6203"/>
          <a:stretch/>
        </p:blipFill>
        <p:spPr bwMode="auto">
          <a:xfrm>
            <a:off x="777186" y="1425546"/>
            <a:ext cx="2232248" cy="352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66A9F145"/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8" t="48709" r="68876" b="3653"/>
          <a:stretch/>
        </p:blipFill>
        <p:spPr bwMode="auto">
          <a:xfrm>
            <a:off x="5148064" y="1447484"/>
            <a:ext cx="2356164" cy="3491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FE2ED1E9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73" t="19627" r="57842" b="5276"/>
          <a:stretch/>
        </p:blipFill>
        <p:spPr bwMode="auto">
          <a:xfrm>
            <a:off x="3368797" y="1466423"/>
            <a:ext cx="346286" cy="3508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FE2ED1E9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73" t="19627" r="57419" b="5276"/>
          <a:stretch/>
        </p:blipFill>
        <p:spPr bwMode="auto">
          <a:xfrm>
            <a:off x="7858135" y="1454830"/>
            <a:ext cx="387248" cy="3508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7654" y="915852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endParaRPr lang="sr-Latn-RS" sz="24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792" y="6322425"/>
            <a:ext cx="730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solidFill>
                  <a:srgbClr val="FF0000"/>
                </a:solidFill>
              </a:rPr>
              <a:t>Урађен домаћи задатак сликај и пошаљи учитељици.</a:t>
            </a:r>
            <a:endParaRPr lang="sr-Latn-R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654" y="5446186"/>
            <a:ext cx="4589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solidFill>
                  <a:srgbClr val="FF0000"/>
                </a:solidFill>
              </a:rPr>
              <a:t>Труди се да уредно препишеше. </a:t>
            </a:r>
            <a:endParaRPr lang="sr-Latn-R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955" y="5892220"/>
            <a:ext cx="77165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b="1" dirty="0">
                <a:solidFill>
                  <a:srgbClr val="FF0000"/>
                </a:solidFill>
              </a:rPr>
              <a:t>Између задатака прескачи увек исти број квадратаића. </a:t>
            </a:r>
            <a:endParaRPr lang="sr-Latn-R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41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4" t="10794" r="16498" b="2540"/>
          <a:stretch/>
        </p:blipFill>
        <p:spPr>
          <a:xfrm>
            <a:off x="1835696" y="0"/>
            <a:ext cx="4464496" cy="68344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27" y="94596"/>
            <a:ext cx="1165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Радна </a:t>
            </a:r>
          </a:p>
          <a:p>
            <a:r>
              <a:rPr lang="sr-Cyrl-RS" dirty="0" smtClean="0"/>
              <a:t>свеска 52.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8106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8825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AE9E7"/>
              </a:clrFrom>
              <a:clrTo>
                <a:srgbClr val="EAE9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0795" r="17529" b="53223"/>
          <a:stretch/>
        </p:blipFill>
        <p:spPr>
          <a:xfrm>
            <a:off x="57257" y="-2"/>
            <a:ext cx="9086743" cy="60117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27" y="94596"/>
            <a:ext cx="1165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Радна </a:t>
            </a:r>
          </a:p>
          <a:p>
            <a:r>
              <a:rPr lang="sr-Cyrl-RS" dirty="0" smtClean="0"/>
              <a:t>свеска 52.</a:t>
            </a:r>
            <a:endParaRPr lang="sr-Latn-RS" dirty="0"/>
          </a:p>
        </p:txBody>
      </p:sp>
      <p:sp>
        <p:nvSpPr>
          <p:cNvPr id="2" name="TextBox 1"/>
          <p:cNvSpPr txBox="1"/>
          <p:nvPr/>
        </p:nvSpPr>
        <p:spPr>
          <a:xfrm>
            <a:off x="7524328" y="198884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50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24327" y="306896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>
                <a:latin typeface="Arial" pitchFamily="34" charset="0"/>
                <a:cs typeface="Arial" pitchFamily="34" charset="0"/>
              </a:rPr>
              <a:t>1</a:t>
            </a:r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0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08484" y="414908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20</a:t>
            </a:r>
            <a:endParaRPr lang="sr-Latn-R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508483" y="515719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40</a:t>
            </a:r>
            <a:endParaRPr lang="sr-Latn-RS" sz="24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AE9E7"/>
              </a:clrFrom>
              <a:clrTo>
                <a:srgbClr val="EAE9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25" t="42677" r="67995" b="56087"/>
          <a:stretch/>
        </p:blipFill>
        <p:spPr>
          <a:xfrm>
            <a:off x="2723220" y="4276673"/>
            <a:ext cx="191730" cy="20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1369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FEEEC"/>
              </a:clrFrom>
              <a:clrTo>
                <a:srgbClr val="EFEE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3" t="47236" r="16812" b="35002"/>
          <a:stretch/>
        </p:blipFill>
        <p:spPr>
          <a:xfrm>
            <a:off x="43838" y="4258"/>
            <a:ext cx="9100162" cy="29206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1" t="65826" r="34250" b="22947"/>
          <a:stretch/>
        </p:blipFill>
        <p:spPr>
          <a:xfrm>
            <a:off x="107504" y="3560910"/>
            <a:ext cx="7303594" cy="19447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59832" y="620688"/>
            <a:ext cx="2076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100 – 20 = 80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797290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30 + 40 = 70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4779" y="2807847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>
                <a:latin typeface="Arial" pitchFamily="34" charset="0"/>
                <a:cs typeface="Arial" pitchFamily="34" charset="0"/>
              </a:rPr>
              <a:t>7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0 + 30 = 100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2040" y="2740277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>
                <a:latin typeface="Arial" pitchFamily="34" charset="0"/>
                <a:cs typeface="Arial" pitchFamily="34" charset="0"/>
              </a:rPr>
              <a:t>4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0 + 40 = 80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593919" y="2492896"/>
            <a:ext cx="398583" cy="340918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TextBox 9"/>
          <p:cNvSpPr txBox="1"/>
          <p:nvPr/>
        </p:nvSpPr>
        <p:spPr>
          <a:xfrm>
            <a:off x="7164288" y="2807847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30 + 50 = 80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948264" y="2507208"/>
            <a:ext cx="326575" cy="340918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TextBox 11"/>
          <p:cNvSpPr txBox="1"/>
          <p:nvPr/>
        </p:nvSpPr>
        <p:spPr>
          <a:xfrm>
            <a:off x="323528" y="434860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•</a:t>
            </a:r>
            <a:endParaRPr lang="sr-Latn-RS" dirty="0"/>
          </a:p>
        </p:txBody>
      </p:sp>
      <p:sp>
        <p:nvSpPr>
          <p:cNvPr id="13" name="TextBox 12"/>
          <p:cNvSpPr txBox="1"/>
          <p:nvPr/>
        </p:nvSpPr>
        <p:spPr>
          <a:xfrm>
            <a:off x="1659404" y="434860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•</a:t>
            </a:r>
            <a:endParaRPr lang="sr-Latn-RS" dirty="0"/>
          </a:p>
        </p:txBody>
      </p:sp>
      <p:sp>
        <p:nvSpPr>
          <p:cNvPr id="15" name="Freeform 14"/>
          <p:cNvSpPr/>
          <p:nvPr/>
        </p:nvSpPr>
        <p:spPr>
          <a:xfrm>
            <a:off x="465513" y="4538749"/>
            <a:ext cx="1354974" cy="8313"/>
          </a:xfrm>
          <a:custGeom>
            <a:avLst/>
            <a:gdLst>
              <a:gd name="connsiteX0" fmla="*/ 0 w 1354974"/>
              <a:gd name="connsiteY0" fmla="*/ 8313 h 8313"/>
              <a:gd name="connsiteX1" fmla="*/ 1354974 w 1354974"/>
              <a:gd name="connsiteY1" fmla="*/ 0 h 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974" h="8313">
                <a:moveTo>
                  <a:pt x="0" y="8313"/>
                </a:moveTo>
                <a:lnTo>
                  <a:pt x="1354974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6" name="TextBox 15"/>
          <p:cNvSpPr txBox="1"/>
          <p:nvPr/>
        </p:nvSpPr>
        <p:spPr>
          <a:xfrm>
            <a:off x="355897" y="4163942"/>
            <a:ext cx="167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А                      М</a:t>
            </a:r>
            <a:endParaRPr lang="sr-Latn-RS" dirty="0"/>
          </a:p>
        </p:txBody>
      </p:sp>
      <p:sp>
        <p:nvSpPr>
          <p:cNvPr id="17" name="TextBox 16"/>
          <p:cNvSpPr txBox="1"/>
          <p:nvPr/>
        </p:nvSpPr>
        <p:spPr>
          <a:xfrm>
            <a:off x="355897" y="505500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•</a:t>
            </a:r>
            <a:endParaRPr lang="sr-Latn-RS" dirty="0"/>
          </a:p>
        </p:txBody>
      </p:sp>
      <p:sp>
        <p:nvSpPr>
          <p:cNvPr id="18" name="TextBox 17"/>
          <p:cNvSpPr txBox="1"/>
          <p:nvPr/>
        </p:nvSpPr>
        <p:spPr>
          <a:xfrm>
            <a:off x="2358429" y="50742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•</a:t>
            </a:r>
            <a:endParaRPr lang="sr-Latn-RS" dirty="0"/>
          </a:p>
        </p:txBody>
      </p:sp>
      <p:sp>
        <p:nvSpPr>
          <p:cNvPr id="19" name="Freeform 18"/>
          <p:cNvSpPr/>
          <p:nvPr/>
        </p:nvSpPr>
        <p:spPr>
          <a:xfrm>
            <a:off x="473825" y="5245331"/>
            <a:ext cx="2053244" cy="16625"/>
          </a:xfrm>
          <a:custGeom>
            <a:avLst/>
            <a:gdLst>
              <a:gd name="connsiteX0" fmla="*/ 0 w 2053244"/>
              <a:gd name="connsiteY0" fmla="*/ 0 h 16625"/>
              <a:gd name="connsiteX1" fmla="*/ 2053244 w 2053244"/>
              <a:gd name="connsiteY1" fmla="*/ 16625 h 16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53244" h="16625">
                <a:moveTo>
                  <a:pt x="0" y="0"/>
                </a:moveTo>
                <a:lnTo>
                  <a:pt x="2053244" y="1662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0" name="TextBox 19"/>
          <p:cNvSpPr txBox="1"/>
          <p:nvPr/>
        </p:nvSpPr>
        <p:spPr>
          <a:xfrm>
            <a:off x="355897" y="4892624"/>
            <a:ext cx="227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Е                                   К</a:t>
            </a:r>
            <a:endParaRPr lang="sr-Latn-RS" dirty="0"/>
          </a:p>
        </p:txBody>
      </p:sp>
      <p:sp>
        <p:nvSpPr>
          <p:cNvPr id="21" name="TextBox 20"/>
          <p:cNvSpPr txBox="1"/>
          <p:nvPr/>
        </p:nvSpPr>
        <p:spPr>
          <a:xfrm>
            <a:off x="376926" y="58052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•</a:t>
            </a:r>
            <a:endParaRPr lang="sr-Latn-RS" dirty="0"/>
          </a:p>
        </p:txBody>
      </p:sp>
      <p:sp>
        <p:nvSpPr>
          <p:cNvPr id="22" name="TextBox 21"/>
          <p:cNvSpPr txBox="1"/>
          <p:nvPr/>
        </p:nvSpPr>
        <p:spPr>
          <a:xfrm>
            <a:off x="3059832" y="580881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•</a:t>
            </a:r>
            <a:endParaRPr lang="sr-Latn-RS" dirty="0"/>
          </a:p>
        </p:txBody>
      </p:sp>
      <p:sp>
        <p:nvSpPr>
          <p:cNvPr id="24" name="TextBox 23"/>
          <p:cNvSpPr txBox="1"/>
          <p:nvPr/>
        </p:nvSpPr>
        <p:spPr>
          <a:xfrm>
            <a:off x="398497" y="5562041"/>
            <a:ext cx="2935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Т                                               О</a:t>
            </a:r>
            <a:endParaRPr lang="sr-Latn-RS" dirty="0"/>
          </a:p>
        </p:txBody>
      </p:sp>
      <p:sp>
        <p:nvSpPr>
          <p:cNvPr id="25" name="Freeform 24"/>
          <p:cNvSpPr/>
          <p:nvPr/>
        </p:nvSpPr>
        <p:spPr>
          <a:xfrm>
            <a:off x="515389" y="5985164"/>
            <a:ext cx="2701636" cy="8312"/>
          </a:xfrm>
          <a:custGeom>
            <a:avLst/>
            <a:gdLst>
              <a:gd name="connsiteX0" fmla="*/ 0 w 2701636"/>
              <a:gd name="connsiteY0" fmla="*/ 0 h 8312"/>
              <a:gd name="connsiteX1" fmla="*/ 2701636 w 2701636"/>
              <a:gd name="connsiteY1" fmla="*/ 8312 h 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01636" h="8312">
                <a:moveTo>
                  <a:pt x="0" y="0"/>
                </a:moveTo>
                <a:lnTo>
                  <a:pt x="2701636" y="83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2" t="75084" r="71890" b="21750"/>
          <a:stretch>
            <a:fillRect/>
          </a:stretch>
        </p:blipFill>
        <p:spPr bwMode="auto">
          <a:xfrm>
            <a:off x="5454673" y="4632383"/>
            <a:ext cx="1656878" cy="17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2" t="75084" r="71890" b="21750"/>
          <a:stretch>
            <a:fillRect/>
          </a:stretch>
        </p:blipFill>
        <p:spPr bwMode="auto">
          <a:xfrm>
            <a:off x="5503240" y="5239672"/>
            <a:ext cx="1656878" cy="17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2" t="75084" r="71890" b="21750"/>
          <a:stretch>
            <a:fillRect/>
          </a:stretch>
        </p:blipFill>
        <p:spPr bwMode="auto">
          <a:xfrm>
            <a:off x="5507410" y="5845816"/>
            <a:ext cx="1656878" cy="17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313396" y="4371662"/>
            <a:ext cx="1962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                           М</a:t>
            </a:r>
            <a:endParaRPr lang="sr-Latn-RS" dirty="0"/>
          </a:p>
        </p:txBody>
      </p:sp>
      <p:sp>
        <p:nvSpPr>
          <p:cNvPr id="30" name="TextBox 29"/>
          <p:cNvSpPr txBox="1"/>
          <p:nvPr/>
        </p:nvSpPr>
        <p:spPr>
          <a:xfrm>
            <a:off x="5384468" y="4961793"/>
            <a:ext cx="185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                           Т</a:t>
            </a:r>
            <a:endParaRPr lang="sr-Latn-RS" dirty="0"/>
          </a:p>
        </p:txBody>
      </p:sp>
      <p:sp>
        <p:nvSpPr>
          <p:cNvPr id="31" name="TextBox 30"/>
          <p:cNvSpPr txBox="1"/>
          <p:nvPr/>
        </p:nvSpPr>
        <p:spPr>
          <a:xfrm>
            <a:off x="5406910" y="5562040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Е                           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039461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/>
      <p:bldP spid="13" grpId="0"/>
      <p:bldP spid="15" grpId="0" animBg="1"/>
      <p:bldP spid="16" grpId="0"/>
      <p:bldP spid="17" grpId="0"/>
      <p:bldP spid="18" grpId="0"/>
      <p:bldP spid="19" grpId="0" animBg="1"/>
      <p:bldP spid="20" grpId="0"/>
      <p:bldP spid="21" grpId="0"/>
      <p:bldP spid="22" grpId="0"/>
      <p:bldP spid="24" grpId="0"/>
      <p:bldP spid="25" grpId="0" animBg="1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77595" r="56528" b="5776"/>
          <a:stretch/>
        </p:blipFill>
        <p:spPr>
          <a:xfrm>
            <a:off x="467544" y="576267"/>
            <a:ext cx="7236296" cy="4522484"/>
          </a:xfrm>
          <a:prstGeom prst="rect">
            <a:avLst/>
          </a:prstGeom>
        </p:spPr>
      </p:pic>
      <p:sp>
        <p:nvSpPr>
          <p:cNvPr id="2" name="Freeform 1"/>
          <p:cNvSpPr/>
          <p:nvPr/>
        </p:nvSpPr>
        <p:spPr>
          <a:xfrm>
            <a:off x="4006735" y="2310938"/>
            <a:ext cx="1778923" cy="8313"/>
          </a:xfrm>
          <a:custGeom>
            <a:avLst/>
            <a:gdLst>
              <a:gd name="connsiteX0" fmla="*/ 0 w 1778923"/>
              <a:gd name="connsiteY0" fmla="*/ 0 h 8313"/>
              <a:gd name="connsiteX1" fmla="*/ 1778923 w 1778923"/>
              <a:gd name="connsiteY1" fmla="*/ 8313 h 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23" h="8313">
                <a:moveTo>
                  <a:pt x="0" y="0"/>
                </a:moveTo>
                <a:lnTo>
                  <a:pt x="1778923" y="8313"/>
                </a:lnTo>
              </a:path>
            </a:pathLst>
          </a:cu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6"/>
          <p:cNvSpPr txBox="1"/>
          <p:nvPr/>
        </p:nvSpPr>
        <p:spPr>
          <a:xfrm>
            <a:off x="3856694" y="212627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•</a:t>
            </a:r>
            <a:endParaRPr lang="sr-Latn-RS" dirty="0"/>
          </a:p>
        </p:txBody>
      </p:sp>
      <p:sp>
        <p:nvSpPr>
          <p:cNvPr id="8" name="TextBox 7"/>
          <p:cNvSpPr txBox="1"/>
          <p:nvPr/>
        </p:nvSpPr>
        <p:spPr>
          <a:xfrm>
            <a:off x="5635617" y="213458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•</a:t>
            </a:r>
            <a:endParaRPr lang="sr-Latn-RS" dirty="0"/>
          </a:p>
        </p:txBody>
      </p:sp>
      <p:sp>
        <p:nvSpPr>
          <p:cNvPr id="9" name="TextBox 8"/>
          <p:cNvSpPr txBox="1"/>
          <p:nvPr/>
        </p:nvSpPr>
        <p:spPr>
          <a:xfrm>
            <a:off x="3856694" y="1949919"/>
            <a:ext cx="2119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А                            О</a:t>
            </a:r>
            <a:endParaRPr lang="sr-Latn-RS" sz="2000" dirty="0"/>
          </a:p>
        </p:txBody>
      </p:sp>
      <p:sp>
        <p:nvSpPr>
          <p:cNvPr id="10" name="Freeform 9"/>
          <p:cNvSpPr/>
          <p:nvPr/>
        </p:nvSpPr>
        <p:spPr>
          <a:xfrm>
            <a:off x="3998422" y="3208713"/>
            <a:ext cx="3557847" cy="0"/>
          </a:xfrm>
          <a:custGeom>
            <a:avLst/>
            <a:gdLst>
              <a:gd name="connsiteX0" fmla="*/ 0 w 3557847"/>
              <a:gd name="connsiteY0" fmla="*/ 0 h 0"/>
              <a:gd name="connsiteX1" fmla="*/ 3557847 w 355784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57847">
                <a:moveTo>
                  <a:pt x="0" y="0"/>
                </a:moveTo>
                <a:lnTo>
                  <a:pt x="3557847" y="0"/>
                </a:lnTo>
              </a:path>
            </a:pathLst>
          </a:cu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TextBox 10"/>
          <p:cNvSpPr txBox="1"/>
          <p:nvPr/>
        </p:nvSpPr>
        <p:spPr>
          <a:xfrm>
            <a:off x="3859877" y="302404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•</a:t>
            </a:r>
            <a:endParaRPr lang="sr-Latn-RS" dirty="0"/>
          </a:p>
        </p:txBody>
      </p:sp>
      <p:sp>
        <p:nvSpPr>
          <p:cNvPr id="12" name="TextBox 11"/>
          <p:cNvSpPr txBox="1"/>
          <p:nvPr/>
        </p:nvSpPr>
        <p:spPr>
          <a:xfrm>
            <a:off x="7403758" y="302404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•</a:t>
            </a:r>
            <a:endParaRPr lang="sr-Latn-RS" dirty="0"/>
          </a:p>
        </p:txBody>
      </p:sp>
      <p:sp>
        <p:nvSpPr>
          <p:cNvPr id="13" name="TextBox 12"/>
          <p:cNvSpPr txBox="1"/>
          <p:nvPr/>
        </p:nvSpPr>
        <p:spPr>
          <a:xfrm>
            <a:off x="3859877" y="2836708"/>
            <a:ext cx="3908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Т                                                          М</a:t>
            </a:r>
            <a:endParaRPr lang="sr-Latn-RS" sz="2000" dirty="0"/>
          </a:p>
        </p:txBody>
      </p:sp>
      <p:sp>
        <p:nvSpPr>
          <p:cNvPr id="14" name="Freeform 13"/>
          <p:cNvSpPr/>
          <p:nvPr/>
        </p:nvSpPr>
        <p:spPr>
          <a:xfrm>
            <a:off x="3990109" y="4106487"/>
            <a:ext cx="2693324" cy="16626"/>
          </a:xfrm>
          <a:custGeom>
            <a:avLst/>
            <a:gdLst>
              <a:gd name="connsiteX0" fmla="*/ 0 w 2693324"/>
              <a:gd name="connsiteY0" fmla="*/ 0 h 16626"/>
              <a:gd name="connsiteX1" fmla="*/ 2693324 w 2693324"/>
              <a:gd name="connsiteY1" fmla="*/ 16626 h 16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93324" h="16626">
                <a:moveTo>
                  <a:pt x="0" y="0"/>
                </a:moveTo>
                <a:lnTo>
                  <a:pt x="2693324" y="16626"/>
                </a:lnTo>
              </a:path>
            </a:pathLst>
          </a:cu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5" name="TextBox 14"/>
          <p:cNvSpPr txBox="1"/>
          <p:nvPr/>
        </p:nvSpPr>
        <p:spPr>
          <a:xfrm>
            <a:off x="3859877" y="392182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•</a:t>
            </a:r>
            <a:endParaRPr lang="sr-Latn-RS" dirty="0"/>
          </a:p>
        </p:txBody>
      </p:sp>
      <p:sp>
        <p:nvSpPr>
          <p:cNvPr id="16" name="TextBox 15"/>
          <p:cNvSpPr txBox="1"/>
          <p:nvPr/>
        </p:nvSpPr>
        <p:spPr>
          <a:xfrm>
            <a:off x="6533392" y="393844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•</a:t>
            </a:r>
            <a:endParaRPr lang="sr-Latn-RS" dirty="0"/>
          </a:p>
        </p:txBody>
      </p:sp>
      <p:sp>
        <p:nvSpPr>
          <p:cNvPr id="17" name="TextBox 16"/>
          <p:cNvSpPr txBox="1"/>
          <p:nvPr/>
        </p:nvSpPr>
        <p:spPr>
          <a:xfrm>
            <a:off x="3859877" y="3707063"/>
            <a:ext cx="3042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Е                                            Ј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25793660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 animBg="1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46" t="77595" r="18354" b="18601"/>
          <a:stretch/>
        </p:blipFill>
        <p:spPr>
          <a:xfrm>
            <a:off x="467545" y="692696"/>
            <a:ext cx="6912768" cy="9679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56" t="81657" r="21255" b="5776"/>
          <a:stretch/>
        </p:blipFill>
        <p:spPr>
          <a:xfrm>
            <a:off x="966598" y="1916831"/>
            <a:ext cx="6413715" cy="3468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6" t="83635" r="47723" b="15326"/>
          <a:stretch/>
        </p:blipFill>
        <p:spPr>
          <a:xfrm>
            <a:off x="3120534" y="3787796"/>
            <a:ext cx="276726" cy="286789"/>
          </a:xfrm>
          <a:prstGeom prst="rect">
            <a:avLst/>
          </a:prstGeom>
        </p:spPr>
      </p:pic>
      <p:sp>
        <p:nvSpPr>
          <p:cNvPr id="2" name="Freeform 1"/>
          <p:cNvSpPr/>
          <p:nvPr/>
        </p:nvSpPr>
        <p:spPr>
          <a:xfrm>
            <a:off x="1961804" y="2593571"/>
            <a:ext cx="1346661" cy="1371600"/>
          </a:xfrm>
          <a:custGeom>
            <a:avLst/>
            <a:gdLst>
              <a:gd name="connsiteX0" fmla="*/ 0 w 1346661"/>
              <a:gd name="connsiteY0" fmla="*/ 8313 h 1371600"/>
              <a:gd name="connsiteX1" fmla="*/ 1330036 w 1346661"/>
              <a:gd name="connsiteY1" fmla="*/ 0 h 1371600"/>
              <a:gd name="connsiteX2" fmla="*/ 1346661 w 1346661"/>
              <a:gd name="connsiteY2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661" h="1371600">
                <a:moveTo>
                  <a:pt x="0" y="8313"/>
                </a:moveTo>
                <a:lnTo>
                  <a:pt x="1330036" y="0"/>
                </a:lnTo>
                <a:lnTo>
                  <a:pt x="1346661" y="1371600"/>
                </a:lnTo>
              </a:path>
            </a:pathLst>
          </a:cu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18075" y="3582209"/>
                <a:ext cx="6497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Cyrl-RS" sz="2800" b="0" i="1" smtClean="0">
                              <a:latin typeface="Cambria Math"/>
                            </a:rPr>
                            <m:t>А</m:t>
                          </m:r>
                        </m:e>
                        <m:sub>
                          <m:r>
                            <a:rPr lang="sr-Cyrl-R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r-Latn-R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8075" y="3582209"/>
                <a:ext cx="64973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87014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46" t="77595" r="18354" b="18601"/>
          <a:stretch/>
        </p:blipFill>
        <p:spPr>
          <a:xfrm>
            <a:off x="467545" y="692696"/>
            <a:ext cx="6912768" cy="9679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56" t="81657" r="21255" b="5776"/>
          <a:stretch/>
        </p:blipFill>
        <p:spPr>
          <a:xfrm>
            <a:off x="966598" y="1916831"/>
            <a:ext cx="6413715" cy="3468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6" t="83635" r="47723" b="15326"/>
          <a:stretch/>
        </p:blipFill>
        <p:spPr>
          <a:xfrm>
            <a:off x="3120534" y="3787796"/>
            <a:ext cx="276726" cy="2867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03" t="85476" r="36810" b="13922"/>
          <a:stretch/>
        </p:blipFill>
        <p:spPr>
          <a:xfrm>
            <a:off x="4067944" y="4365104"/>
            <a:ext cx="1521230" cy="166255"/>
          </a:xfrm>
          <a:prstGeom prst="rect">
            <a:avLst/>
          </a:prstGeom>
        </p:spPr>
      </p:pic>
      <p:sp>
        <p:nvSpPr>
          <p:cNvPr id="8" name="Freeform 7"/>
          <p:cNvSpPr/>
          <p:nvPr/>
        </p:nvSpPr>
        <p:spPr>
          <a:xfrm>
            <a:off x="2835106" y="3022919"/>
            <a:ext cx="1346661" cy="1371600"/>
          </a:xfrm>
          <a:custGeom>
            <a:avLst/>
            <a:gdLst>
              <a:gd name="connsiteX0" fmla="*/ 0 w 1346661"/>
              <a:gd name="connsiteY0" fmla="*/ 8313 h 1371600"/>
              <a:gd name="connsiteX1" fmla="*/ 1330036 w 1346661"/>
              <a:gd name="connsiteY1" fmla="*/ 0 h 1371600"/>
              <a:gd name="connsiteX2" fmla="*/ 1346661 w 1346661"/>
              <a:gd name="connsiteY2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661" h="1371600">
                <a:moveTo>
                  <a:pt x="0" y="8313"/>
                </a:moveTo>
                <a:lnTo>
                  <a:pt x="1330036" y="0"/>
                </a:lnTo>
                <a:lnTo>
                  <a:pt x="1346661" y="1371600"/>
                </a:lnTo>
              </a:path>
            </a:pathLst>
          </a:cu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Freeform 8"/>
          <p:cNvSpPr/>
          <p:nvPr/>
        </p:nvSpPr>
        <p:spPr>
          <a:xfrm>
            <a:off x="4242513" y="3023841"/>
            <a:ext cx="1346661" cy="1371600"/>
          </a:xfrm>
          <a:custGeom>
            <a:avLst/>
            <a:gdLst>
              <a:gd name="connsiteX0" fmla="*/ 0 w 1346661"/>
              <a:gd name="connsiteY0" fmla="*/ 8313 h 1371600"/>
              <a:gd name="connsiteX1" fmla="*/ 1330036 w 1346661"/>
              <a:gd name="connsiteY1" fmla="*/ 0 h 1371600"/>
              <a:gd name="connsiteX2" fmla="*/ 1346661 w 1346661"/>
              <a:gd name="connsiteY2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661" h="1371600">
                <a:moveTo>
                  <a:pt x="0" y="8313"/>
                </a:moveTo>
                <a:lnTo>
                  <a:pt x="1330036" y="0"/>
                </a:lnTo>
                <a:lnTo>
                  <a:pt x="1346661" y="1371600"/>
                </a:lnTo>
              </a:path>
            </a:pathLst>
          </a:cu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18075" y="3582209"/>
                <a:ext cx="6497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Cyrl-RS" sz="2800" b="0" i="1" smtClean="0">
                              <a:latin typeface="Cambria Math"/>
                            </a:rPr>
                            <m:t>А</m:t>
                          </m:r>
                        </m:e>
                        <m:sub>
                          <m:r>
                            <a:rPr lang="sr-Cyrl-R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r-Latn-R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8075" y="3582209"/>
                <a:ext cx="64973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352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46" t="77595" r="18354" b="18601"/>
          <a:stretch/>
        </p:blipFill>
        <p:spPr>
          <a:xfrm>
            <a:off x="467545" y="692696"/>
            <a:ext cx="6912768" cy="9679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56" t="81657" r="21255" b="5776"/>
          <a:stretch/>
        </p:blipFill>
        <p:spPr>
          <a:xfrm>
            <a:off x="966598" y="1916831"/>
            <a:ext cx="6413715" cy="3468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6" t="83635" r="47723" b="15326"/>
          <a:stretch/>
        </p:blipFill>
        <p:spPr>
          <a:xfrm>
            <a:off x="3120534" y="3787796"/>
            <a:ext cx="276726" cy="2867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03" t="85476" r="36810" b="13922"/>
          <a:stretch/>
        </p:blipFill>
        <p:spPr>
          <a:xfrm>
            <a:off x="4067944" y="4365104"/>
            <a:ext cx="1521230" cy="1662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18075" y="3582209"/>
                <a:ext cx="6497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Cyrl-RS" sz="2800" b="0" i="1" smtClean="0">
                              <a:latin typeface="Cambria Math"/>
                            </a:rPr>
                            <m:t>А</m:t>
                          </m:r>
                        </m:e>
                        <m:sub>
                          <m:r>
                            <a:rPr lang="sr-Cyrl-R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r-Latn-R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8075" y="3582209"/>
                <a:ext cx="64973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43781" y="4399704"/>
                <a:ext cx="252222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R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Cyrl-RS" sz="2800" b="0" i="1" smtClean="0">
                            <a:latin typeface="Cambria Math"/>
                          </a:rPr>
                          <m:t>О</m:t>
                        </m:r>
                      </m:e>
                      <m:sub>
                        <m:r>
                          <a:rPr lang="sr-Cyrl-R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Cyrl-RS" dirty="0" smtClean="0"/>
                  <a:t>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R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sr-Cyrl-RS" sz="2800" b="0" i="1" smtClean="0">
                            <a:latin typeface="Cambria Math"/>
                          </a:rPr>
                          <m:t>Т</m:t>
                        </m:r>
                      </m:e>
                      <m:sub>
                        <m:r>
                          <a:rPr lang="sr-Cyrl-RS" sz="28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Cyrl-RS" sz="2800" dirty="0" smtClean="0"/>
                  <a:t>     </a:t>
                </a:r>
                <a:endParaRPr lang="sr-Latn-R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3781" y="4399704"/>
                <a:ext cx="252222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032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141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19</cp:revision>
  <dcterms:created xsi:type="dcterms:W3CDTF">2020-04-01T13:41:35Z</dcterms:created>
  <dcterms:modified xsi:type="dcterms:W3CDTF">2020-04-28T10:20:45Z</dcterms:modified>
</cp:coreProperties>
</file>